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708" r:id="rId5"/>
  </p:sldMasterIdLst>
  <p:notesMasterIdLst>
    <p:notesMasterId r:id="rId26"/>
  </p:notesMasterIdLst>
  <p:sldIdLst>
    <p:sldId id="256" r:id="rId6"/>
    <p:sldId id="297" r:id="rId7"/>
    <p:sldId id="280" r:id="rId8"/>
    <p:sldId id="281" r:id="rId9"/>
    <p:sldId id="282" r:id="rId10"/>
    <p:sldId id="298" r:id="rId11"/>
    <p:sldId id="262" r:id="rId12"/>
    <p:sldId id="300" r:id="rId13"/>
    <p:sldId id="301" r:id="rId14"/>
    <p:sldId id="285" r:id="rId15"/>
    <p:sldId id="303" r:id="rId16"/>
    <p:sldId id="304" r:id="rId17"/>
    <p:sldId id="305" r:id="rId18"/>
    <p:sldId id="290" r:id="rId19"/>
    <p:sldId id="293" r:id="rId20"/>
    <p:sldId id="292" r:id="rId21"/>
    <p:sldId id="294" r:id="rId22"/>
    <p:sldId id="295" r:id="rId23"/>
    <p:sldId id="296" r:id="rId24"/>
    <p:sldId id="299" r:id="rId25"/>
  </p:sldIdLst>
  <p:sldSz cx="12192000" cy="6858000"/>
  <p:notesSz cx="6858000" cy="9144000"/>
  <p:defaultTextStyle>
    <a:defPPr>
      <a:defRPr lang="tt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4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158DF-C2A1-4ED0-B979-9BF570CBAEFF}" type="datetimeFigureOut">
              <a:rPr lang="ru-RU" smtClean="0"/>
              <a:pPr/>
              <a:t>05.03.2024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FCA03-DF81-40BF-97E8-25C5E1970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85546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tt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411255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130744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564104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184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2378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4758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5479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7257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5470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4635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399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2057808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5631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53535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6378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774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77458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9360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5524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11249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5666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7472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3888820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6552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87928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34042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9873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69393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36273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1056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64712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65084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7013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13780312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10664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22755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0074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08173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73346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00586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12168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92015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2188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256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30247795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0061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38618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38574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04401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60404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821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30847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3754660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289424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t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t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268129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tt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AD617-3E9F-4561-95E9-B82E243F83E4}" type="datetimeFigureOut">
              <a:rPr lang="tt-RU" smtClean="0"/>
              <a:pPr/>
              <a:t>05.03.2024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B0C1A-BF4A-4883-AFB7-6ED2FB70F00A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="" xmlns:p14="http://schemas.microsoft.com/office/powerpoint/2010/main" val="147798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t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083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095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293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AC2A9-73B2-40D2-B834-56AA8A078DF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05.03.2024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C7D15-9FE3-40DD-AFD3-5B8E3F24E9F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980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38637" y="0"/>
            <a:ext cx="4428308" cy="15347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9939" y="1255818"/>
            <a:ext cx="970570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МБОУ </a:t>
            </a:r>
            <a:r>
              <a:rPr kumimoji="0" lang="ru-RU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Иж-Бобьинская</a:t>
            </a: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СОШ имени Братьев </a:t>
            </a:r>
            <a:r>
              <a:rPr kumimoji="0" lang="ru-RU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Буби</a:t>
            </a:r>
            <a:endParaRPr kumimoji="0" lang="ru-RU" sz="28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Направление: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естественно-научной и технологической направленности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Центр работает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2021 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часов,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реализуемых программ по центру: 36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 них по предмету: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Химия - 5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Латыпова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Л.Р.)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– 4 ч (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Шункарова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Л.Р.)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Физика – 3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Альмукаева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Г.Ю.)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 – 8 ч (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Чигвинцева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Г.Г.)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Окружающий мир – 1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Шагова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Э.А.)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Окружающий мир – 2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Гадршина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Р.Ф.)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 – 1 ч (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Шайхсултанова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Л.Р.)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Окружающий мир – 2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Шульмина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Л.А.)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Шахматы – 4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Гараев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Э.И.)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Информатика -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Салимуллина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Л.Р.)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английский – 1 ч (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Шарипова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Л.М)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Педагог-организатор – 3 ч (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Шункарова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Л.Р.)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Сетевое взаимодействие: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Кванториум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г. Набережные Челны, «Университет талантов» г.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Н.Челны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9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91145" y="936336"/>
            <a:ext cx="6382327" cy="1408401"/>
          </a:xfrm>
        </p:spPr>
        <p:txBody>
          <a:bodyPr>
            <a:normAutofit fontScale="90000"/>
          </a:bodyPr>
          <a:lstStyle/>
          <a:p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Чигвинцева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Гулия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Гумаровна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технологии,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доп.образования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edu.tatar.ru/upload/anketas/5407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765609" y="4590203"/>
            <a:ext cx="7103553" cy="13870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Категория: первая;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Педагогический стаж: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лет,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педагог доп.образования по «Точке роста»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- 3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38756" y="2406500"/>
            <a:ext cx="77760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кружка по направлению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«Технология»: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робототехники»: 8 ч., </a:t>
            </a:r>
          </a:p>
          <a:p>
            <a:pPr marL="342900" indent="-34290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 классы, срок реализации 2 г;</a:t>
            </a:r>
          </a:p>
          <a:p>
            <a:pPr marL="342900" indent="-34290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6,7 классы, срок реализации – 3 г.;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543" y="1577300"/>
            <a:ext cx="3226387" cy="24598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505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873" y="1468482"/>
            <a:ext cx="1150850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способностей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посредством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навыков в области начального технического конструирования и основ программирования; формирование личности учащегося, способного самостоятельно ставить учебные цели и проектировать пути их реализации.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ознакомление с историей развития техники и современными достижениями;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дать первоначальные знания о конструкции роботизированных устройств;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научить приемам сборки и программирования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робототизированных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обучить владению инструментами и приспособлениями, технической терминологией;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обучить умению строить простейшие настольные модели роботов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227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895" y="1405509"/>
            <a:ext cx="103457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400" baseline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671" y="2180715"/>
            <a:ext cx="1145857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2023	"Семинаре по «Точке Роста». Робототехника.  Участие с проектной работой."	"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Вагапов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Ранэль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Евграфов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участник,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2023	Международный творческий конкурс «Престиж»	Евграфов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Диплом участника,	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2023	Чемпионате по робототехнике и программированию «Арена роботов»	Евграфов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Сертификат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2023	Чемпионате по робототехнике и программированию «Арена роботов»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Вагапов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Ранэль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Сертификат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2023	Чемпионате по робототехнике и программированию «Арена роботов»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Чигвинцев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Мирослав	Сертификат	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endParaRPr lang="ru-RU" sz="24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163901" y="155275"/>
            <a:ext cx="2760617" cy="9535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36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4435" y="722899"/>
            <a:ext cx="91347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 2023 «Муниципальный семинар Точек Роста»</a:t>
            </a:r>
          </a:p>
          <a:p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 2024 «Муниципальный семинар  химии и биологии»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6218" y="1992744"/>
            <a:ext cx="5218545" cy="39139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200" y="1992744"/>
            <a:ext cx="5227782" cy="39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5896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60785" y="1332194"/>
            <a:ext cx="8357466" cy="25448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Гараев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Эрнест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Ирекович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учитель физической культуры,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едагог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доп.образования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ч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Руководитель кружка по направлению «Шахматы»: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«Юный шахматист»: 4 ч, 3-5 классы, срок реализации – 2 г.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61464" y="4836290"/>
            <a:ext cx="7103553" cy="13870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Категория: высшая;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Педагогический стаж: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года,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педагог доп.образования по «Точке роста»-3года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  <p:pic>
        <p:nvPicPr>
          <p:cNvPr id="1026" name="Picture 2" descr="C:\Users\User\Desktop\коллектив\педагоги\Гараев Э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17" y="1242445"/>
            <a:ext cx="2271462" cy="3407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974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880" y="335280"/>
            <a:ext cx="115519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создание условий для личностного и интеллектуального развития учащихся, формирования общей культуры и организации содержательного досуга посредством обучения игре в шахматы.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создать условия для формирования и развития ключевых компетенций учащихся (коммуникативных, интеллектуальных, социальных);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продолжить формирование универсальных способов мыслительной деятельности (абстрактно-логического мышления, памяти, внимания, творческого воображения, умения производить логические операции).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умение осознанно решать творческие задачи, стремиться к самореализации.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30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2" y="370339"/>
            <a:ext cx="103457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Достижения:</a:t>
            </a:r>
          </a:p>
          <a:p>
            <a:pPr lvl="0"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Шахматный турнир «Золотая ладья», 2022г; </a:t>
            </a:r>
          </a:p>
          <a:p>
            <a:pPr lvl="0"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«Шахматный турнир среди учащихся 3, 4, 5 классов МБОУ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Иж-Бобьинской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СОШ», 2023г;</a:t>
            </a:r>
          </a:p>
          <a:p>
            <a:pPr lvl="0">
              <a:buFontTx/>
              <a:buChar char="-"/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учащиеся школы участвуют в региональном Шахматном турнире памяти Рустама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Зигангараева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ownloads\6_lqY4UA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910" y="2793381"/>
            <a:ext cx="3559260" cy="1640596"/>
          </a:xfrm>
          <a:prstGeom prst="rect">
            <a:avLst/>
          </a:prstGeom>
          <a:noFill/>
        </p:spPr>
      </p:pic>
      <p:pic>
        <p:nvPicPr>
          <p:cNvPr id="3075" name="Picture 3" descr="C:\Users\User\Downloads\TIS0qLZsW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4" y="3802664"/>
            <a:ext cx="3695945" cy="2460114"/>
          </a:xfrm>
          <a:prstGeom prst="rect">
            <a:avLst/>
          </a:prstGeom>
          <a:noFill/>
        </p:spPr>
      </p:pic>
      <p:pic>
        <p:nvPicPr>
          <p:cNvPr id="3076" name="Picture 4" descr="C:\Users\User\Downloads\AlE8_36_73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2521" y="3083178"/>
            <a:ext cx="3983396" cy="2592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36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11783" y="771477"/>
            <a:ext cx="8575480" cy="25448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Салимуллина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Ленара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Раилевна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учитель информатики и математики,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едагог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доп.образования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Руководитель кружка по технологическому направлению: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«Мир информатики»: 1 ч, 9 класс, срок реализации – 2 г.</a:t>
            </a:r>
          </a:p>
          <a:p>
            <a:pPr marL="457200" marR="0" lvl="0" indent="-45720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«Практическая информатики»: 1 ч, 10-11 класс, срок реализации –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г.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61464" y="4836290"/>
            <a:ext cx="7103553" cy="13870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Категория: высшая;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Педагогический стаж: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14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лет,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педагог доп.образования по «Точке роста»-3года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  <p:pic>
        <p:nvPicPr>
          <p:cNvPr id="2050" name="Picture 2" descr="C:\Users\User\Desktop\коллектив\педагоги\Салимуллина 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013" y="1276710"/>
            <a:ext cx="2274945" cy="34124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974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605" y="1128911"/>
            <a:ext cx="11551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/>
          </a:p>
          <a:p>
            <a:r>
              <a:rPr lang="ru-RU" sz="2400" dirty="0" smtClean="0"/>
              <a:t>- систематизация знаний и умений по курсу информатики и ИКТ и подготовка к компьютерной государственной итоговой аттестации по информатике учащихся, освоивших основные общеобразовательные программы основного общего образования.</a:t>
            </a:r>
          </a:p>
          <a:p>
            <a:r>
              <a:rPr lang="ru-RU" sz="2400" dirty="0" smtClean="0"/>
              <a:t> Достижение</a:t>
            </a:r>
            <a:r>
              <a:rPr lang="ru-RU" sz="2400" i="1" dirty="0" smtClean="0"/>
              <a:t> поставленных целей при реализации рабочей программы предусматривает решение следующих задач:</a:t>
            </a:r>
            <a:endParaRPr lang="ru-RU" sz="2400" dirty="0" smtClean="0"/>
          </a:p>
          <a:p>
            <a:pPr lvl="0" fontAlgn="base"/>
            <a:r>
              <a:rPr lang="ru-RU" sz="2400" dirty="0" smtClean="0"/>
              <a:t>выработать стратегию подготовки к сдаче экзамена по информатике;</a:t>
            </a:r>
          </a:p>
          <a:p>
            <a:pPr lvl="0" fontAlgn="base"/>
            <a:r>
              <a:rPr lang="ru-RU" sz="2400" dirty="0" smtClean="0"/>
              <a:t>сформировать представление о структуре и содержании контрольных измерительных материалов по предмету;</a:t>
            </a:r>
          </a:p>
          <a:p>
            <a:pPr lvl="0" fontAlgn="base"/>
            <a:r>
              <a:rPr lang="ru-RU" sz="2400" dirty="0" smtClean="0"/>
              <a:t>сформировать умения эффективно распределять время на выполнение заданий различных типов;</a:t>
            </a:r>
          </a:p>
          <a:p>
            <a:pPr lvl="0" fontAlgn="base"/>
            <a:r>
              <a:rPr lang="ru-RU" sz="2400" dirty="0" smtClean="0"/>
              <a:t>развить интерес и положительную мотивацию изучения информатики.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230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AppData\Local\Temp\Rar$DRa5816.38090\IT вокруг нас 2023-2024 5-6 классы Сертификат участника (1)_page-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5157" y="345054"/>
            <a:ext cx="2380891" cy="3174521"/>
          </a:xfrm>
          <a:prstGeom prst="rect">
            <a:avLst/>
          </a:prstGeom>
          <a:noFill/>
        </p:spPr>
      </p:pic>
      <p:pic>
        <p:nvPicPr>
          <p:cNvPr id="4099" name="Picture 3" descr="C:\Users\User\AppData\Local\Temp\Rar$DRa7212.49094\IT вокруг нас 2023-2024 7-8 классы Сертификат участника_page-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4975" y="301925"/>
            <a:ext cx="2445589" cy="3260785"/>
          </a:xfrm>
          <a:prstGeom prst="rect">
            <a:avLst/>
          </a:prstGeom>
          <a:noFill/>
        </p:spPr>
      </p:pic>
      <p:pic>
        <p:nvPicPr>
          <p:cNvPr id="4101" name="Picture 5" descr="C:\Users\User\AppData\Local\Temp\Rar$DRa5512.3293\IT вокруг нас 2023-2024 7-8 классы Сертификат участника_page-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2400" y="3217652"/>
            <a:ext cx="2503817" cy="3338422"/>
          </a:xfrm>
          <a:prstGeom prst="rect">
            <a:avLst/>
          </a:prstGeom>
          <a:noFill/>
        </p:spPr>
      </p:pic>
      <p:pic>
        <p:nvPicPr>
          <p:cNvPr id="4102" name="Picture 6" descr="C:\Users\User\Downloads\IMG-20231120-WA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9601" y="380344"/>
            <a:ext cx="2567930" cy="3423906"/>
          </a:xfrm>
          <a:prstGeom prst="rect">
            <a:avLst/>
          </a:prstGeom>
          <a:noFill/>
        </p:spPr>
      </p:pic>
      <p:pic>
        <p:nvPicPr>
          <p:cNvPr id="4104" name="Picture 8" descr="C:\Users\User\Downloads\20231120_0845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129" y="4195073"/>
            <a:ext cx="4800600" cy="2219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36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11783" y="771477"/>
            <a:ext cx="8575480" cy="25448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Латыпова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Лилия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Расильевна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химии,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едагог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доп.образования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ч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кружка по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естественно-научному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направлению: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«Введение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в химию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»: 1 ч, 7 класс, срок реализации – 1 г.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«Как сдать ОГЭ по химии на «5»»: 2 ч, 9 класс, срок реализации – 1 г.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«Решение сложных задач по химии» – 2 ч, 11 класс, срок 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реазации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 г.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847746" y="2885396"/>
            <a:ext cx="7103553" cy="13870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Категория: высшая;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Педагогический стаж: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лет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педагог доп.образования по «Точке роста»-3года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  <p:pic>
        <p:nvPicPr>
          <p:cNvPr id="9217" name="Picture 1" descr="C:\Users\User\Desktop\коллектив\педагоги\Латыпова 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295" y="1224952"/>
            <a:ext cx="2096399" cy="31445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2295" y="4518162"/>
            <a:ext cx="107219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Направленность кружков, определяющая цели и задачи -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подготовка к ЕГЭ, ОГЭ по химии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пропедевтический курс в 7 классе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Результаты деятельности: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2021-2022 учебный год-средняя оценка  ОГЭ по химии –  «5», ЕГЭ по химии-нет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год-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ОГЭ по химии –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нет, средний балл ЕГЭ по химии-88,5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год-сдает ОГЭ по химии-1 ученица, ЕГЭ по химии-3 ученика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74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9511" y="2261882"/>
            <a:ext cx="57970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solidFill>
                <a:srgbClr val="333E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5059" y="1043796"/>
            <a:ext cx="10067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Центр позволил учащимся нашей школы в современных условиях не только изучать основные общеобразовательные программы в части предметных областей «Физика», «Химия», «Биология», но и стал прекрасной площадкой для организации внеурочной деятельности.</a:t>
            </a:r>
            <a:endParaRPr lang="ru-RU" sz="2400" dirty="0"/>
          </a:p>
        </p:txBody>
      </p:sp>
      <p:pic>
        <p:nvPicPr>
          <p:cNvPr id="10" name="Picture 4" descr="https://sun9-70.userapi.com/impg/Ep9TZkVkrPLgDhMlNRvE7tQt4OHYBEcrgsZVsg/hK4lAhIIto8.jpg?size=485x1080&amp;quality=96&amp;sign=7c864e4a9dd9d0cdf4e5f687400ab571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2051" y="2842789"/>
            <a:ext cx="1676097" cy="3139038"/>
          </a:xfrm>
          <a:prstGeom prst="rect">
            <a:avLst/>
          </a:prstGeom>
          <a:noFill/>
        </p:spPr>
      </p:pic>
      <p:pic>
        <p:nvPicPr>
          <p:cNvPr id="11" name="Picture 2" descr="https://sun9-59.userapi.com/impg/3eKOFs8RvLRP1y0XO0Se00XDQIDZzjP2_zVxKQ/xbTy59CH7Do.jpg?size=1280x575&amp;quality=96&amp;sign=cd135bc1c9e45c2bf2cbd81ea7f77ac3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762" y="2708133"/>
            <a:ext cx="2863411" cy="1442000"/>
          </a:xfrm>
          <a:prstGeom prst="rect">
            <a:avLst/>
          </a:prstGeom>
          <a:noFill/>
        </p:spPr>
      </p:pic>
      <p:pic>
        <p:nvPicPr>
          <p:cNvPr id="12" name="Picture 2" descr="https://sun9-65.userapi.com/impg/Y_wFCInkodqDZhc4lD1lkKB4y0dw-0FYqFbGsg/RDDLJyWzMoU.jpg?size=810x1080&amp;quality=96&amp;sign=a3f78c3d1e7fee942b277ecdda6be7cf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8517" y="2893467"/>
            <a:ext cx="2331735" cy="3108980"/>
          </a:xfrm>
          <a:prstGeom prst="rect">
            <a:avLst/>
          </a:prstGeom>
          <a:noFill/>
        </p:spPr>
      </p:pic>
      <p:pic>
        <p:nvPicPr>
          <p:cNvPr id="13" name="Picture 6" descr="https://sun9-21.userapi.com/impg/Xd3ZoYp7hP98On7dYvrAOEuQJEo8j7FKqU5c7w/E5trnS7Ug4I.jpg?size=810x1080&amp;quality=96&amp;sign=b6eecea917b2a87d261f36d4ad1a8581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2806" y="2942376"/>
            <a:ext cx="2152866" cy="3008675"/>
          </a:xfrm>
          <a:prstGeom prst="rect">
            <a:avLst/>
          </a:prstGeom>
          <a:noFill/>
        </p:spPr>
      </p:pic>
      <p:pic>
        <p:nvPicPr>
          <p:cNvPr id="14" name="Picture 2" descr="https://sun9-14.userapi.com/impg/ZVKMgpaauWkAdePsJwlGQvtP6Zg9u27jv6HEww/kIqcVzleDf4.jpg?size=1280x960&amp;quality=96&amp;sign=4e0a8f317377755634fb51a64425ee64&amp;type=albu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7617" y="4327557"/>
            <a:ext cx="2910528" cy="2182896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25821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036499" y="771477"/>
            <a:ext cx="8358996" cy="25448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Шункарова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Лилия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Рашитовна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учитель биологии,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едагог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доп.образования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ч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Руководитель кружка по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естественно-научному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направлению:</a:t>
            </a:r>
          </a:p>
          <a:p>
            <a:pPr marL="457200" marR="0" lvl="0" indent="-45720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«Практическая биология»: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ч,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класс, срок реализации – 2 г.</a:t>
            </a:r>
          </a:p>
          <a:p>
            <a:pPr marL="457200" marR="0" lvl="0" indent="-45720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«Исследовательская биология»: 2 ч, 11 класс, срок реализации –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г.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61464" y="4836290"/>
            <a:ext cx="7103553" cy="13870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Категория: первая;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Педагогический стаж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педагог доп.образования по «Точке роста» - 3 года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  <p:pic>
        <p:nvPicPr>
          <p:cNvPr id="97282" name="Picture 2" descr="C:\Users\User\Desktop\коллектив\педагоги\Шункарова 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549" y="1224951"/>
            <a:ext cx="2113651" cy="3170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974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5389" y="1242204"/>
            <a:ext cx="1004977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- формирование общей биологической грамотности и научного мировоззрения учащихся;</a:t>
            </a:r>
          </a:p>
          <a:p>
            <a:r>
              <a:rPr lang="ru-RU" sz="2000" dirty="0" smtClean="0"/>
              <a:t> - дать необходимый дополнительный материал, знание которого важно как для участия в биологических олимпиадах, так и для успешной сдачи выпускного экзамена в форме  ОГЭ и ЕГЭ.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000" dirty="0" smtClean="0"/>
              <a:t> </a:t>
            </a:r>
          </a:p>
          <a:p>
            <a:pPr>
              <a:buFontTx/>
              <a:buChar char="-"/>
            </a:pPr>
            <a:r>
              <a:rPr lang="ru-RU" sz="2000" dirty="0" smtClean="0"/>
              <a:t> в курсе изучения разделов, повторить биологическую терминологию и научить правильно её использовать;</a:t>
            </a:r>
          </a:p>
          <a:p>
            <a:pPr>
              <a:buFontTx/>
              <a:buChar char="-"/>
            </a:pPr>
            <a:r>
              <a:rPr lang="ru-RU" sz="2000" dirty="0" smtClean="0"/>
              <a:t> систематизировать материал по основным разделам школьной программы;</a:t>
            </a:r>
          </a:p>
          <a:p>
            <a:r>
              <a:rPr lang="ru-RU" sz="2000" dirty="0" smtClean="0"/>
              <a:t>- развивать умения находить сходство и отличия в строении и процессах жизнедеятельности  живых систем на разных уровнях организации;</a:t>
            </a:r>
          </a:p>
          <a:p>
            <a:r>
              <a:rPr lang="ru-RU" sz="2000" dirty="0" smtClean="0"/>
              <a:t> - расширять кругозор о многообразии и взаимосвязях организмов в Биосфере;</a:t>
            </a:r>
          </a:p>
          <a:p>
            <a:r>
              <a:rPr lang="ru-RU" sz="2000" dirty="0" smtClean="0"/>
              <a:t>- закреплять умения и навыки при решении биологических задач по генетике и  молекулярной биологии.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230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3532" y="1422761"/>
            <a:ext cx="103457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Достижения</a:t>
            </a:r>
            <a:r>
              <a:rPr lang="ru-RU" sz="24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ru-RU" sz="240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</a:t>
            </a:r>
            <a:r>
              <a:rPr kumimoji="0" lang="ru-RU" sz="24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оффлайн-площадки</a:t>
            </a:r>
            <a:r>
              <a:rPr kumimoji="0" lang="ru-RU" sz="240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dirty="0" smtClean="0"/>
              <a:t>Экологический диктант - 2022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2400" dirty="0" smtClean="0"/>
              <a:t>- Призер Республиканской научно-практической конференции "Горизонты поиска и достижений« г.Заинск, 2022г</a:t>
            </a:r>
          </a:p>
          <a:p>
            <a:pPr lvl="0">
              <a:buFontTx/>
              <a:buChar char="-"/>
              <a:defRPr/>
            </a:pPr>
            <a:r>
              <a:rPr lang="ru-RU" sz="2400" dirty="0" smtClean="0"/>
              <a:t>Диплом лауреата Республиканской научно-практической конференции имени академика </a:t>
            </a:r>
            <a:r>
              <a:rPr lang="ru-RU" sz="2400" dirty="0" err="1" smtClean="0"/>
              <a:t>М.З.Закиева</a:t>
            </a:r>
            <a:r>
              <a:rPr lang="ru-RU" sz="2400" dirty="0" smtClean="0"/>
              <a:t>, г.Казань, 2023г</a:t>
            </a:r>
          </a:p>
          <a:p>
            <a:pPr lvl="0">
              <a:buFontTx/>
              <a:buChar char="-"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Результаты деятельности: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2022-2023 учебный год - ОГЭ по биологии – «5», ЕГЭ по биологии – 84 б.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2023-2024 учебный год - сдают ОГЭ по биологии - 2 ученицы, ЕГЭ по биологии – 2 ученика</a:t>
            </a:r>
          </a:p>
          <a:p>
            <a:pPr lvl="0">
              <a:buFontTx/>
              <a:buChar char="-"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36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копии ГРАМОТЫ\2022-2023\Булат Казан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514" y="918116"/>
            <a:ext cx="3345635" cy="4637296"/>
          </a:xfrm>
          <a:prstGeom prst="rect">
            <a:avLst/>
          </a:prstGeom>
          <a:noFill/>
        </p:spPr>
      </p:pic>
      <p:pic>
        <p:nvPicPr>
          <p:cNvPr id="2051" name="Picture 3" descr="C:\Users\User\Documents\копии ГРАМОТЫ\2022-2023\Булат НП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0284" y="819508"/>
            <a:ext cx="3609709" cy="5003322"/>
          </a:xfrm>
          <a:prstGeom prst="rect">
            <a:avLst/>
          </a:prstGeom>
          <a:noFill/>
        </p:spPr>
      </p:pic>
      <p:pic>
        <p:nvPicPr>
          <p:cNvPr id="2053" name="Picture 5" descr="C:\Users\User\Downloads\NmbPSctRX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7623" y="1466461"/>
            <a:ext cx="4750319" cy="35627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3236" y="953588"/>
            <a:ext cx="6382327" cy="1408401"/>
          </a:xfrm>
        </p:spPr>
        <p:txBody>
          <a:bodyPr>
            <a:normAutofit fontScale="90000"/>
          </a:bodyPr>
          <a:lstStyle/>
          <a:p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Альмукаева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Гульнара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Юфаровна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физики,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доп.образования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ч.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edu.tatar.ru/upload/anketas/5407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3636877" y="4814490"/>
            <a:ext cx="7103553" cy="13870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Категория: высшая;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Педагогический стаж: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лет,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педагог доп.образования по «Точке роста»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- 3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24687" y="2242598"/>
            <a:ext cx="84107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кружка по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естественно-научному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направлению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«Физика в опытах»: 1 ч., 9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срок реализации – 2 г.;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«Методы решения физических задач»: 2 ч., 11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срок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–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г.</a:t>
            </a:r>
          </a:p>
        </p:txBody>
      </p:sp>
      <p:pic>
        <p:nvPicPr>
          <p:cNvPr id="5121" name="Picture 1" descr="C:\Users\User\Desktop\коллектив\педагоги\Альмукаева 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313" y="1406316"/>
            <a:ext cx="2282985" cy="3424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1505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770069" y="1392679"/>
            <a:ext cx="1033212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-знакомство учащихся с важнейшими методами применения физических знаний на практике;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-формирование целостной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естественно-научной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картины мира учащихся.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-развитие познавательного интереса, интеллектуальных и творческих способностей учащихся в процессе самостоятельного приобретения знаний с использованием различных источников информации;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-повышение информационной, коммуникативной, экологической культуры, опыта самостоятельной деятельности;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-совершенствование умений и навыков в ходе выполнения программы курса (выполнение лабораторных работ, изучения, отбора и систематизации информации, подготовка реферата, презентации);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-овладение учащимися знаниями о современной научной картине мира, о широких возможностях применения физических законов;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-воспитания навыков сотрудничества в процессе совместной работы.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24674" b="17613"/>
          <a:stretch/>
        </p:blipFill>
        <p:spPr>
          <a:xfrm>
            <a:off x="0" y="0"/>
            <a:ext cx="2760617" cy="9535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2321" y="134937"/>
            <a:ext cx="2114504" cy="1454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230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2" y="370339"/>
            <a:ext cx="103457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400" baseline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274" y="938511"/>
            <a:ext cx="11458575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Разработка авторской программы элективного курса «Методы решения физических задач», 2022г.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Выступление на районном семинаре приуроченном Дню науки и технологии для ОО – Центров «Точка роста» для педагогов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муниципального района по теме «Центры образования «Точка роста»: векторы развития и пересечения»,2023г.</a:t>
            </a:r>
            <a:endParaRPr lang="ru-RU" sz="2400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  <a:buFontTx/>
              <a:buChar char="-"/>
            </a:pP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Выступление учащихся с физическими экспериментами на муниципальном семинаре учителей биологии и химии, 2024г.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endParaRPr lang="ru-RU" sz="24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Иж-Бобья\Desktop\Булат 6 кл\Булат\6.jpg"/>
          <p:cNvPicPr/>
          <p:nvPr/>
        </p:nvPicPr>
        <p:blipFill>
          <a:blip r:embed="rId2" cstate="print"/>
          <a:srcRect l="53512" t="5184" r="5012" b="58846"/>
          <a:stretch>
            <a:fillRect/>
          </a:stretch>
        </p:blipFill>
        <p:spPr bwMode="auto">
          <a:xfrm>
            <a:off x="6791325" y="3505200"/>
            <a:ext cx="385762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" name="Picture 1" descr="C:\Users\Иж-Бобья\Documents\ДОКУМЕНТЫ 7\5 класс\5 класс фото\по точке роста физика\IMG-20230420-WA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5" y="3851494"/>
            <a:ext cx="6148112" cy="2768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36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1281</Words>
  <Application>Microsoft Office PowerPoint</Application>
  <PresentationFormat>Произвольный</PresentationFormat>
  <Paragraphs>168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Тема Office</vt:lpstr>
      <vt:lpstr>1_Тема Office</vt:lpstr>
      <vt:lpstr>2_Тема Office</vt:lpstr>
      <vt:lpstr>3_Тема Office</vt:lpstr>
      <vt:lpstr>5_Тема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Альмукаева Гульнара Юфаровна,  учитель физики, педагог доп.образования  3 ч. </vt:lpstr>
      <vt:lpstr>Слайд 8</vt:lpstr>
      <vt:lpstr>Слайд 9</vt:lpstr>
      <vt:lpstr>Чигвинцева Гулия Гумаровна,  учитель технологии, педагог доп.образования  8 ч.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Омга 6</dc:creator>
  <cp:lastModifiedBy>User</cp:lastModifiedBy>
  <cp:revision>95</cp:revision>
  <dcterms:created xsi:type="dcterms:W3CDTF">2023-09-14T16:44:19Z</dcterms:created>
  <dcterms:modified xsi:type="dcterms:W3CDTF">2024-03-05T08:30:54Z</dcterms:modified>
</cp:coreProperties>
</file>